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2" r:id="rId3"/>
    <p:sldId id="283" r:id="rId4"/>
    <p:sldId id="285" r:id="rId5"/>
    <p:sldId id="286" r:id="rId6"/>
    <p:sldId id="296" r:id="rId7"/>
    <p:sldId id="288" r:id="rId8"/>
    <p:sldId id="297" r:id="rId9"/>
    <p:sldId id="290" r:id="rId10"/>
    <p:sldId id="291" r:id="rId11"/>
    <p:sldId id="298" r:id="rId12"/>
    <p:sldId id="299" r:id="rId13"/>
    <p:sldId id="30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2" autoAdjust="0"/>
  </p:normalViewPr>
  <p:slideViewPr>
    <p:cSldViewPr>
      <p:cViewPr>
        <p:scale>
          <a:sx n="92" d="100"/>
          <a:sy n="92" d="100"/>
        </p:scale>
        <p:origin x="-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828A6-9F1D-4CC3-B9B2-D2390AB768CF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85DCD-1FE8-4DCA-9E9F-9E5E3BDBBE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0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5DCD-1FE8-4DCA-9E9F-9E5E3BDBBE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2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5DCD-1FE8-4DCA-9E9F-9E5E3BDBBE1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7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5DCD-1FE8-4DCA-9E9F-9E5E3BDBBE1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7736-1ABA-46F9-970D-29A0346E7C8B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0E96-19B8-4BE8-840D-E341C9FB0E13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DC24-DCFA-4353-823F-59B6892834F9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8899-7BB6-4606-8E2C-036D538CF2A6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048D-2228-4F1A-ADB5-B9798AE28585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412C-F8DA-457B-86A6-F2417FB09E99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C0A0-A2ED-4982-A65A-6B21035F936B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A788-D40C-4185-8B3F-4536EC5A2F7C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8080-73A5-4C37-9568-5E3459965490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B6D6-F505-40AC-9692-37198AE86817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91AF-3AC6-4E49-9C20-365558A35FD0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ED9D2C-918E-4C9C-A847-A312F0308231}" type="datetime1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k.com/photo-55809232_324611272" TargetMode="External"/><Relationship Id="rId11" Type="http://schemas.openxmlformats.org/officeDocument/2006/relationships/image" Target="../media/image56.jpeg"/><Relationship Id="rId5" Type="http://schemas.openxmlformats.org/officeDocument/2006/relationships/image" Target="../media/image51.jpeg"/><Relationship Id="rId10" Type="http://schemas.openxmlformats.org/officeDocument/2006/relationships/image" Target="../media/image55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1208588"/>
            <a:ext cx="7772400" cy="7684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Молодёжный Совет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007073"/>
            <a:ext cx="6400800" cy="236871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Координационного Совета</a:t>
            </a:r>
            <a:endParaRPr lang="ru-RU" sz="2800" dirty="0" smtClean="0"/>
          </a:p>
          <a:p>
            <a:r>
              <a:rPr lang="ru-RU" sz="2800" b="1" dirty="0" smtClean="0"/>
              <a:t>национальных общественных объединений и национально-культурных автономий </a:t>
            </a:r>
          </a:p>
          <a:p>
            <a:r>
              <a:rPr lang="ru-RU" sz="2800" b="1" dirty="0" smtClean="0"/>
              <a:t>Тюменской области</a:t>
            </a:r>
          </a:p>
          <a:p>
            <a:pPr algn="r"/>
            <a:endParaRPr lang="ru-RU" sz="2800" dirty="0" smtClean="0"/>
          </a:p>
          <a:p>
            <a:pPr algn="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443711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Докладчик: </a:t>
            </a:r>
            <a:endParaRPr lang="ru-RU" b="1" dirty="0" smtClean="0"/>
          </a:p>
          <a:p>
            <a:pPr algn="r"/>
            <a:r>
              <a:rPr lang="ru-RU" b="1" dirty="0" smtClean="0"/>
              <a:t>Малых Ирина Юрьевна,</a:t>
            </a:r>
          </a:p>
          <a:p>
            <a:pPr algn="r"/>
            <a:r>
              <a:rPr lang="ru-RU" b="1" dirty="0" smtClean="0"/>
              <a:t>Председатель Молодежного Совета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77591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2400" b="1" dirty="0">
                <a:solidFill>
                  <a:srgbClr val="FFFFFF"/>
                </a:solidFill>
              </a:rPr>
              <a:t>Тюменская область – </a:t>
            </a:r>
            <a:r>
              <a:rPr lang="ru-RU" sz="2400" b="1" dirty="0" smtClean="0">
                <a:solidFill>
                  <a:srgbClr val="FFFFFF"/>
                </a:solidFill>
              </a:rPr>
              <a:t>территория гражданского мира и межнационального согласия!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00192" y="6309320"/>
            <a:ext cx="2691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www.dialog-urfo.ru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25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36" y="291130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Круглый стол "Тюменская </a:t>
            </a:r>
            <a:r>
              <a:rPr lang="ru-RU" sz="1800" b="1" dirty="0">
                <a:solidFill>
                  <a:schemeClr val="tx1"/>
                </a:solidFill>
              </a:rPr>
              <a:t>область </a:t>
            </a:r>
            <a:r>
              <a:rPr lang="ru-RU" sz="1800" b="1" dirty="0" smtClean="0">
                <a:solidFill>
                  <a:schemeClr val="tx1"/>
                </a:solidFill>
              </a:rPr>
              <a:t>–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территория </a:t>
            </a:r>
            <a:r>
              <a:rPr lang="ru-RU" sz="1800" b="1" dirty="0">
                <a:solidFill>
                  <a:schemeClr val="tx1"/>
                </a:solidFill>
              </a:rPr>
              <a:t>гражданского мира и межнационального согласия"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8" name="Picture 4" descr="http://cs625527.vk.me/v625527223/8087/PfeA9FDc9n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633" y="970224"/>
            <a:ext cx="2736304" cy="18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25527.vk.me/v625527223/80ab/1NFRvYc0PH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708" y="1011210"/>
            <a:ext cx="4904386" cy="327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625527.vk.me/v625527223/8063/tw9tK0jRwj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378" y="4466542"/>
            <a:ext cx="3137086" cy="20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s625527.vk.me/v625527223/807e/UNRP7NQEZmQ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448" y="5181788"/>
            <a:ext cx="2442674" cy="16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651" y="4466542"/>
            <a:ext cx="2328443" cy="1553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223" y="2987248"/>
            <a:ext cx="3085265" cy="205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2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18207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профилактических встреч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область - территория гражданского мира и межнационального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согласия» со студентами Средних учебных заведений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098" name="Picture 2" descr="https://pp.vk.me/c631217/v631217223/16578/YIlWwXI2mN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82" y="4323089"/>
            <a:ext cx="3787106" cy="213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vk.me/c628830/v628830223/33b4d/dlEf6aXT7h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314" y="1790797"/>
            <a:ext cx="3321383" cy="22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p.vk.me/c628830/v628830223/33bb9/IkUOYm-9Pt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249" y="1694415"/>
            <a:ext cx="3673840" cy="24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pp.vk.me/c628830/v628830223/33b8c/3LWB_tIPuU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956" y="4617512"/>
            <a:ext cx="3362044" cy="22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pp.vk.me/c628830/v628830223/33b17/SKGaW8Z4fiQ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400" y="1700808"/>
            <a:ext cx="1580391" cy="23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pp.vk.me/c628830/v628830223/33b68/dv3hlBy4QwQ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711" y="4084249"/>
            <a:ext cx="1796712" cy="26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3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Picture 2" descr="https://pp.vk.me/c629508/v629508719/2aed0/RjPIoPcdis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334" y="-12736"/>
            <a:ext cx="3074766" cy="435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pp.vk.me/c627929/v627929223/4e2d4/K_iSMMpYTX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553" y="2411524"/>
            <a:ext cx="3048812" cy="203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vk.me/c627929/v627929223/4e2cb/eHbeVcXxGwQ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3130246" cy="208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p.vk.me/c627929/v627929223/4e205/q-JjaTwiDx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8588" cy="22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pp.vk.me/c627929/v627929223/4e244/OULk5pJOiKQ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553" y="4837416"/>
            <a:ext cx="3064447" cy="204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pp.vk.me/c627929/v627929223/4e30a/VjNavVK7t9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-24956"/>
            <a:ext cx="3203848" cy="213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pp.vk.me/c627929/v627929223/4e35c/p7ALU4sWplc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619" y="4549058"/>
            <a:ext cx="3238874" cy="21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pp.vk.me/c627929/v627929223/4e295/BcbMwP9Vv_8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6" y="4733938"/>
            <a:ext cx="2728814" cy="18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Благодарю за внимание! </a:t>
            </a:r>
            <a:endParaRPr lang="ru-RU" sz="5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170" name="Picture 2" descr="https://pp.vk.me/c623820/v623820778/7b00/FC4OxHUew6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114" y="2132856"/>
            <a:ext cx="5654189" cy="37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8881" y="582620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/>
              <a:t>Мы разные, но мы – вместе!</a:t>
            </a:r>
          </a:p>
        </p:txBody>
      </p:sp>
    </p:spTree>
    <p:extLst>
      <p:ext uri="{BB962C8B-B14F-4D97-AF65-F5344CB8AC3E}">
        <p14:creationId xmlns:p14="http://schemas.microsoft.com/office/powerpoint/2010/main" val="37365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Команда Молодежного Совета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504" y="1075079"/>
            <a:ext cx="1512168" cy="325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355" y="548680"/>
            <a:ext cx="1159763" cy="2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924944"/>
            <a:ext cx="1835696" cy="175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213" y="2799837"/>
            <a:ext cx="1251585" cy="188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804" y="4422213"/>
            <a:ext cx="1649520" cy="156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048399"/>
            <a:ext cx="1203555" cy="80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458" y="2780928"/>
            <a:ext cx="1855853" cy="27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63" y="4013277"/>
            <a:ext cx="1999497" cy="133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16" y="493848"/>
            <a:ext cx="1753254" cy="233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9540" y="1332985"/>
            <a:ext cx="1423138" cy="14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Picture 2" descr="http://cs413724.vk.me/v413724223/50f5/OY7ZG5KBD7M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40" y="1828799"/>
            <a:ext cx="1099785" cy="16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313826.vk.me/v313826223/631c/UK3eIVyKRN0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333" y="4771353"/>
            <a:ext cx="1383386" cy="207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313826.vk.me/v313826223/636d/riXGFSo3iOI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17" y="5182891"/>
            <a:ext cx="2510585" cy="16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313826.vk.me/v313826223/62dd/JNhThfWgzj8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188" y="5394581"/>
            <a:ext cx="2181134" cy="145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s413724.vk.me/v413724223/4fb6/dw7i05VbmJc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9118" y="244085"/>
            <a:ext cx="2568997" cy="171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cs623219.vk.me/v623219719/27ee8/-7aoiB9hBiQ.jpg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721" y="2867639"/>
            <a:ext cx="1587072" cy="11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cs628424.vk.me/v628424647/1e159/9lM6JKGCwHo.jpg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089" y="5085184"/>
            <a:ext cx="1149715" cy="171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5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054866"/>
            <a:ext cx="8555792" cy="2719327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Разработка предложений по гармонизации межнациональных отношений, обобщение опыта работы молодежных НКО;</a:t>
            </a:r>
          </a:p>
          <a:p>
            <a:pPr algn="just"/>
            <a:r>
              <a:rPr lang="ru-RU" dirty="0" smtClean="0"/>
              <a:t>Проведение мероприятий нацеленных на сохранение, знакомство и популяризацию традиционных культур народов проживающих в Тюменской области;</a:t>
            </a:r>
          </a:p>
          <a:p>
            <a:pPr algn="just"/>
            <a:r>
              <a:rPr lang="ru-RU" dirty="0" smtClean="0"/>
              <a:t>Сбор и мониторинг информации в целях профилактики молодежного экстремизма и др.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65988"/>
            <a:ext cx="7917574" cy="5888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Приоритетные направления в деятельности Молодежного Совета: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853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Молодежный Совет создан с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целью социальной интеграции и адаптации представителей национальной молодежи для сохранения этноконфессиональной и общественно-политической стабильности в Тюменской области.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853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8075" y="232077"/>
            <a:ext cx="8229600" cy="9813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Знакомство и обмен опытом, посещение офисов и центров НКО </a:t>
            </a:r>
            <a:endParaRPr lang="ru-RU" sz="36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404" y="1359337"/>
            <a:ext cx="2259251" cy="150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212" y="1315468"/>
            <a:ext cx="2534075" cy="169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085184"/>
            <a:ext cx="2448524" cy="163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659" y="5304361"/>
            <a:ext cx="2352996" cy="156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083" y="3201876"/>
            <a:ext cx="2674357" cy="178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14" y="1949843"/>
            <a:ext cx="2808311" cy="210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72" y="4093552"/>
            <a:ext cx="1850167" cy="2779853"/>
          </a:xfrm>
          <a:prstGeom prst="rect">
            <a:avLst/>
          </a:prstGeom>
        </p:spPr>
      </p:pic>
      <p:pic>
        <p:nvPicPr>
          <p:cNvPr id="7" name="Picture 2" descr="https://pp.vk.me/c637227/v637227007/14605/3VDwa8LxjL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358" y="2942547"/>
            <a:ext cx="3099818" cy="23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9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731" y="-336837"/>
            <a:ext cx="8686912" cy="1846307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«Уроки дружбы и народного единства» в общеобразовательных учреждениях г. Тюмени  с целью знакомства детей с богатейшей культурой народов проживающих в Тюменской области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187" y="3613811"/>
            <a:ext cx="2103374" cy="140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608" y="5131534"/>
            <a:ext cx="2555776" cy="170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24" y="1418104"/>
            <a:ext cx="3275689" cy="218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5815" y="1144206"/>
            <a:ext cx="1759117" cy="264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Изображение 00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67" y="3752276"/>
            <a:ext cx="3988397" cy="299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50 школа мастеркласс по изговл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872" y="5211198"/>
            <a:ext cx="2195736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vk.me/c629305/v629305719/39782/VXEJ6ddv4Ck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40" y="1418105"/>
            <a:ext cx="3492019" cy="23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1793" y="3817865"/>
            <a:ext cx="1970504" cy="131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39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У</a:t>
            </a:r>
            <a:r>
              <a:rPr lang="ru-RU" sz="1800" dirty="0" smtClean="0"/>
              <a:t>роки </a:t>
            </a:r>
            <a:r>
              <a:rPr lang="ru-RU" sz="1800" dirty="0"/>
              <a:t>толерантности в рамках Дней татарской культуры в </a:t>
            </a:r>
            <a:r>
              <a:rPr lang="ru-RU" sz="1800" dirty="0" smtClean="0"/>
              <a:t>Ярковском, Ялуторовском и Вагайском районах  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Рисунок 3" descr="F:\Кор совет на сегодня\Кор сов\TAci1d7745k[1]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11" y="1640988"/>
            <a:ext cx="2807493" cy="186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Admin\Desktop\Дети и молодежь\IMG_109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10" y="4064065"/>
            <a:ext cx="280749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090" y="1656184"/>
            <a:ext cx="3131840" cy="2348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632570"/>
            <a:ext cx="2641415" cy="49411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173" y="4060667"/>
            <a:ext cx="2438400" cy="27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4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88639"/>
            <a:ext cx="8229600" cy="101958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Серия круглых столов на тему: «Народы Тюменской области в Великой </a:t>
            </a:r>
            <a:r>
              <a:rPr lang="ru-RU" sz="2400" dirty="0"/>
              <a:t>О</a:t>
            </a:r>
            <a:r>
              <a:rPr lang="ru-RU" sz="2400" dirty="0" smtClean="0"/>
              <a:t>течественной </a:t>
            </a:r>
            <a:r>
              <a:rPr lang="ru-RU" sz="2400" dirty="0"/>
              <a:t>В</a:t>
            </a:r>
            <a:r>
              <a:rPr lang="ru-RU" sz="2400" dirty="0" smtClean="0"/>
              <a:t>ойне»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3" name="Picture 5" descr="C:\Users\21212121\Desktop\для передачи РОДИНА\конф 9 мая\IMG_60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139" y="3201871"/>
            <a:ext cx="2432879" cy="162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000" y="3693264"/>
            <a:ext cx="3850987" cy="2569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635" y="3252856"/>
            <a:ext cx="2451632" cy="1635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05" y="1381953"/>
            <a:ext cx="2467248" cy="1646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969" y="4984616"/>
            <a:ext cx="2443984" cy="16306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49" y="4964619"/>
            <a:ext cx="2434903" cy="1624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175" y="1381953"/>
            <a:ext cx="2771719" cy="18493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269" y="1381953"/>
            <a:ext cx="3312368" cy="221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5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Молодежная Форсайт-конференция. День народного Единства.</a:t>
            </a:r>
            <a:br>
              <a:rPr lang="ru-RU" sz="1800" dirty="0" smtClean="0"/>
            </a:br>
            <a:r>
              <a:rPr lang="ru-RU" sz="1800" dirty="0" smtClean="0"/>
              <a:t> Яндо Степан, участник конкурса «Славим человека труда».   «Разноцветье».</a:t>
            </a:r>
            <a:br>
              <a:rPr lang="ru-RU" sz="1800" dirty="0" smtClean="0"/>
            </a:br>
            <a:r>
              <a:rPr lang="ru-RU" sz="1800" dirty="0" smtClean="0"/>
              <a:t>Фестивали «Мост дружбы», «Поколение без границ», «Этнолайф». 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89777"/>
            <a:ext cx="2576621" cy="1719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74" y="3397078"/>
            <a:ext cx="2580509" cy="1721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967" y="1603878"/>
            <a:ext cx="3035249" cy="2025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313" y="3776562"/>
            <a:ext cx="2557373" cy="1438523"/>
          </a:xfrm>
          <a:prstGeom prst="rect">
            <a:avLst/>
          </a:prstGeom>
        </p:spPr>
      </p:pic>
      <p:pic>
        <p:nvPicPr>
          <p:cNvPr id="8" name="Рисунок 7" descr="http://cs425631.vk.me/v425631839/a8fc/ZlQDL6JgX4E.jpg">
            <a:hlinkClick r:id="rId6"/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013" y="3689871"/>
            <a:ext cx="2631063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380" y="5118842"/>
            <a:ext cx="2587895" cy="171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603878"/>
            <a:ext cx="3096344" cy="2065937"/>
          </a:xfrm>
          <a:prstGeom prst="rect">
            <a:avLst/>
          </a:prstGeom>
        </p:spPr>
      </p:pic>
      <p:pic>
        <p:nvPicPr>
          <p:cNvPr id="3074" name="Picture 2" descr="https://pp.vk.me/c630122/v630122987/1ff56/C1uFe7S7ae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5294746"/>
            <a:ext cx="3497780" cy="156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vk.me/c626928/v626928007/1ca90/Fc8eow9rTiw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67" y="5036939"/>
            <a:ext cx="2703926" cy="179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2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разные – мы вместе!!!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098" name="Picture 2" descr="C:\Users\21212121\Desktop\для передачи РОДИНА\Ролик\IMG_87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5597" y="1330104"/>
            <a:ext cx="4855338" cy="32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21212121\Desktop\для передачи РОДИНА\Ролик\IMG_88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675" y="1484784"/>
            <a:ext cx="18722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76" y="1619631"/>
            <a:ext cx="1850882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665" y="4400559"/>
            <a:ext cx="1562135" cy="2347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32" y="4429134"/>
            <a:ext cx="1547571" cy="23252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648526"/>
            <a:ext cx="3168352" cy="21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7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463</TotalTime>
  <Words>224</Words>
  <Application>Microsoft Office PowerPoint</Application>
  <PresentationFormat>Экран (4:3)</PresentationFormat>
  <Paragraphs>43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Молодёжный Совет </vt:lpstr>
      <vt:lpstr>Команда Молодежного Совета </vt:lpstr>
      <vt:lpstr>Приоритетные направления в деятельности Молодежного Совета:</vt:lpstr>
      <vt:lpstr>Знакомство и обмен опытом, посещение офисов и центров НКО </vt:lpstr>
      <vt:lpstr>«Уроки дружбы и народного единства» в общеобразовательных учреждениях г. Тюмени  с целью знакомства детей с богатейшей культурой народов проживающих в Тюменской области </vt:lpstr>
      <vt:lpstr>Уроки толерантности в рамках Дней татарской культуры в Ярковском, Ялуторовском и Вагайском районах  </vt:lpstr>
      <vt:lpstr>Серия круглых столов на тему: «Народы Тюменской области в Великой Отечественной Войне»</vt:lpstr>
      <vt:lpstr>Молодежная Форсайт-конференция. День народного Единства.  Яндо Степан, участник конкурса «Славим человека труда».   «Разноцветье». Фестивали «Мост дружбы», «Поколение без границ», «Этнолайф». </vt:lpstr>
      <vt:lpstr>Мы разные – мы вместе!!! </vt:lpstr>
      <vt:lpstr>Круглый стол "Тюменская область –  территория гражданского мира и межнационального согласия"</vt:lpstr>
      <vt:lpstr>Серия профилактических встреч на тему:  "Тюменская область - территория гражданского мира и межнационального согласия» со студентами Средних учебных заведений  </vt:lpstr>
      <vt:lpstr>Презентация PowerPoint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Совет</dc:title>
  <dc:creator>21212121</dc:creator>
  <cp:lastModifiedBy>Admin</cp:lastModifiedBy>
  <cp:revision>77</cp:revision>
  <dcterms:created xsi:type="dcterms:W3CDTF">2013-12-17T06:37:39Z</dcterms:created>
  <dcterms:modified xsi:type="dcterms:W3CDTF">2017-06-21T17:21:26Z</dcterms:modified>
</cp:coreProperties>
</file>